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94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9" r:id="rId12"/>
    <p:sldId id="300" r:id="rId13"/>
    <p:sldId id="271" r:id="rId14"/>
    <p:sldId id="263" r:id="rId15"/>
    <p:sldId id="264" r:id="rId16"/>
    <p:sldId id="265" r:id="rId17"/>
    <p:sldId id="272" r:id="rId18"/>
    <p:sldId id="274" r:id="rId19"/>
    <p:sldId id="293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7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C647-1BEC-4BB7-8CA6-C5926E739F9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593D-9C20-4DA7-BA55-006620440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таких задач нет алгоритма, в этом сложность подготовки. Умение решать задачи достигается переходом количества решенных задач в качество,</a:t>
            </a:r>
            <a:r>
              <a:rPr lang="ru-RU" baseline="0" dirty="0" smtClean="0"/>
              <a:t> с одной стороны, и обучению учащихся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общим универсальным приемам и подходам к решению заданий соответствующих типов.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593D-9C20-4DA7-BA55-0066204404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C1DE-9C20-4B3D-B146-BEED79B8AD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C88D-82AC-44A2-BA55-EC5F35C581F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F49A-D8A6-4DAC-9C62-8164866A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 повышенной сложности по геометрии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32656"/>
            <a:ext cx="328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Издательство «Легион»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12822"/>
            <a:ext cx="1800200" cy="3315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∆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=90°)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высоту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 найдем из условия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·В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=В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·В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2996952"/>
            <a:ext cx="449999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1054477"/>
            <a:ext cx="507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3024336" cy="1257103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4"/>
            <a:ext cx="1656184" cy="121571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597525"/>
            <a:ext cx="2088232" cy="103377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5805264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648513"/>
            <a:ext cx="792088" cy="92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Книги издательства «Легион»</a:t>
            </a:r>
            <a:b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Подготовка к ЕГЭ</a:t>
            </a:r>
            <a:b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для всех учащихся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\\fs\Общая информация\Обложки сезона 2014-2015\Математика\Математика. 10-11. Тренажёр для подготовки к ЕГЭ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212869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844824"/>
            <a:ext cx="333743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Подготовка к ЕГЭ</a:t>
            </a:r>
            <a:b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Книги для «продвинутых» учащихся</a:t>
            </a:r>
            <a:endParaRPr lang="ru-RU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fs\Общая информация\Обложки сезона 2014-2015\Математика\Математика. Планиметр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089747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\\fs\Общая информация\Обложки сезона 2014-2015\Математика\Математика. Задание 16. Многогранник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001866" cy="448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Метод подобия   </a:t>
            </a:r>
            <a:b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18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(репетиция ЕГЭ ФИПИ   2015)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сторонах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взяты соответственно точки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причем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середина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BN:NC=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1:3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Докажите, что прямые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 отрезок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три равные части.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Найдите площадь четырехугольника, образованного пересечением прямых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площадь параллелограмма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параллелограмм,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AM=MD, NC=3BN.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Доказать: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BF=FL=LM.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77072"/>
            <a:ext cx="4332202" cy="208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64" y="1196752"/>
            <a:ext cx="65029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490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AD=4a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тогда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BN=a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5245592" cy="25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2726468" cy="9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2818865" cy="11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212976"/>
            <a:ext cx="4603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636912"/>
            <a:ext cx="621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О – точка пересечения диагоналей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1767947" cy="57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187818" cy="87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7233" y="3933056"/>
            <a:ext cx="1356767" cy="7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6165304"/>
            <a:ext cx="186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Ответ. 6,75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Метод  площадей </a:t>
            </a:r>
            <a:b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Окружность с центром О, вписанная в треугольник АВС, касается стороны ВС в точке Р и пересекает отрезок ВО в точке Т. Отрезки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Т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параллельны.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а) Доказать: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ΔАВС – равнобедренный.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б) Найти площадь треугольника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Т, если точка О делит высоту ВН в отношении ВО:ОН=3:1. АС =2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717032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а) О – точка пересечения биссектрис.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прямоугольный.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347964" cy="26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4258816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90°-α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ОРТ,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накрест лежащие;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ΔТ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равнобедренный,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(радиусы).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 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180°-2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(&lt;OPQ)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=180°-2(90°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)=2α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0506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ВО пересекается с АС в точке 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Треугольники ВОР и ВСН подобны . Угол В общий,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ВСН=2α Следовательно,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ВНС=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ВРО=90°.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треугольнике АВС отрезок ВН является биссектрисой и высотой.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ΔАВС – равнобедренный. </a:t>
            </a:r>
            <a:endParaRPr lang="ru-RU" sz="24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276" y="332656"/>
            <a:ext cx="4663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5536" y="26064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ΔОНС и ΔВНС имеют общую высоту, проведенную из вершины С.     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OPC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OHC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Поэтому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BPO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=0,5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BHC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Аналогично,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BPO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Значит,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=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===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6897" y="692696"/>
            <a:ext cx="1822243" cy="720080"/>
          </a:xfrm>
          <a:prstGeom prst="rect">
            <a:avLst/>
          </a:prstGeom>
          <a:noFill/>
        </p:spPr>
      </p:pic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6576" y="662122"/>
            <a:ext cx="1017551" cy="750653"/>
          </a:xfrm>
          <a:prstGeom prst="rect">
            <a:avLst/>
          </a:prstGeom>
          <a:noFill/>
        </p:spPr>
      </p:pic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41" y="2852936"/>
            <a:ext cx="3206103" cy="297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0125" y="1700808"/>
            <a:ext cx="1920214" cy="576064"/>
          </a:xfrm>
          <a:prstGeom prst="rect">
            <a:avLst/>
          </a:prstGeom>
          <a:noFill/>
        </p:spPr>
      </p:pic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51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348880"/>
            <a:ext cx="4968821" cy="716657"/>
          </a:xfrm>
          <a:prstGeom prst="rect">
            <a:avLst/>
          </a:prstGeom>
          <a:noFill/>
        </p:spPr>
      </p:pic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53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068960"/>
            <a:ext cx="1919621" cy="644649"/>
          </a:xfrm>
          <a:prstGeom prst="rect">
            <a:avLst/>
          </a:prstGeom>
          <a:noFill/>
        </p:spPr>
      </p:pic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5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645024"/>
            <a:ext cx="1971848" cy="76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условия успеха  при решении геометрических задач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36408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Уверенное владение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понятиями и их свойствами (аксиомы, определения, теоремы, базовые задачи)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Знание основных методов и приемов решения задач,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 также умение их комбинировать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690" y="3933056"/>
            <a:ext cx="4007310" cy="292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248" cy="688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4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дополнительных построений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геометрических преобразований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подобия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Метод площадей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вспомогательной окружности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геометрического видения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Метод координат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Векторный метод</a:t>
            </a:r>
            <a:endParaRPr lang="ru-RU" sz="3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09120"/>
            <a:ext cx="1152128" cy="2122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16 (С2)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кубе АВС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с ребром 2 точка М – середина отрезка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Найдите расстояние между прямыми АВ</a:t>
            </a:r>
            <a:r>
              <a:rPr lang="ru-RU" sz="4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и ВМ.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плоскости грани 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построим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отрезок  ВК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ВМК.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2228850"/>
            <a:ext cx="641508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" y="692696"/>
            <a:ext cx="908335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плоскости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проведем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┴  МК, тогда,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┴ МК как наклонная к плоскости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проекция которой В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┴МК по построению.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┴МК, следовательно, любая прямая плоскости ВВ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перпендикулярна прямой МК. </a:t>
            </a: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926" y="2060848"/>
            <a:ext cx="5118578" cy="45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Проведем отрезок В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 ┴В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Длина этого отрезка – искомое расстояние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" y="1556792"/>
            <a:ext cx="4042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перпендикулярен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пересекающимся прямым  (В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МК) плоскости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BMK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параллельной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664854"/>
            <a:ext cx="4932040" cy="39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932040" cy="39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53208"/>
            <a:ext cx="4932040" cy="39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∆М В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найдем высоту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2980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 В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=2, &lt;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=135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теореме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косинусов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                                   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556792"/>
            <a:ext cx="508720" cy="619311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3" y="2780928"/>
            <a:ext cx="5437339" cy="804923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861048"/>
            <a:ext cx="3833122" cy="1253485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941168"/>
            <a:ext cx="707221" cy="6000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7790"/>
            <a:ext cx="40576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· В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/>
              <a:t>·</a:t>
            </a:r>
            <a:r>
              <a:rPr lang="en-US" dirty="0"/>
              <a:t>sin</a:t>
            </a:r>
            <a:r>
              <a:rPr lang="ru-RU" dirty="0"/>
              <a:t>135</a:t>
            </a:r>
            <a:r>
              <a:rPr lang="ru-RU" baseline="30000" dirty="0"/>
              <a:t>0</a:t>
            </a:r>
            <a:r>
              <a:rPr lang="ru-RU" dirty="0" smtClean="0"/>
              <a:t>=</a:t>
            </a:r>
            <a:r>
              <a:rPr lang="en-US" dirty="0" smtClean="0"/>
              <a:t>       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846" y="3008932"/>
            <a:ext cx="5162155" cy="384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4015"/>
            <a:ext cx="2311967" cy="1268761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268760"/>
            <a:ext cx="3240360" cy="1080120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1830767" cy="1004689"/>
          </a:xfrm>
          <a:prstGeom prst="rect">
            <a:avLst/>
          </a:prstGeom>
          <a:noFill/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2564904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 </a:t>
            </a:r>
            <a:r>
              <a:rPr lang="ru-RU" sz="40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000" i="1" baseline="-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4000" i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4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380" y="2492896"/>
            <a:ext cx="1977820" cy="864096"/>
          </a:xfrm>
          <a:prstGeom prst="rect">
            <a:avLst/>
          </a:prstGeom>
          <a:noFill/>
        </p:spPr>
      </p:pic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601" y="3384850"/>
            <a:ext cx="3412359" cy="1120848"/>
          </a:xfrm>
          <a:prstGeom prst="rect">
            <a:avLst/>
          </a:prstGeom>
          <a:noFill/>
        </p:spPr>
      </p:pic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784" y="4653136"/>
            <a:ext cx="235898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613</Words>
  <Application>Microsoft Office PowerPoint</Application>
  <PresentationFormat>Экран (4:3)</PresentationFormat>
  <Paragraphs>78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Задания  повышенной сложности по геометрии в ЕГЭ</vt:lpstr>
      <vt:lpstr>Необходимые условия успеха  при решении геометрических задач ЕГЭ</vt:lpstr>
      <vt:lpstr>Основные методы</vt:lpstr>
      <vt:lpstr>Задание 16 (С2)</vt:lpstr>
      <vt:lpstr>Решение. </vt:lpstr>
      <vt:lpstr>2. В плоскости A1B1C1 проведем B1N ┴  МК, тогда, ВN ┴ МК как наклонная к плоскости A1B1C1, проекция которой В1N ┴МК по построению.  </vt:lpstr>
      <vt:lpstr>4. Проведем отрезок В1Н ┴ВN. Длина этого отрезка – искомое расстояние.</vt:lpstr>
      <vt:lpstr>  5. Из ∆М В1К найдем высоту B1N</vt:lpstr>
      <vt:lpstr>             ·М В1· В1K·sin1350=             </vt:lpstr>
      <vt:lpstr>В ∆ ВВ1N (&lt;В1 =90°) высоту В1Н найдем из условия  ВВ1·В1N=ВN ·В1Н. </vt:lpstr>
      <vt:lpstr>Книги издательства «Легион» Подготовка к ЕГЭ Книги для всех учащихся </vt:lpstr>
      <vt:lpstr>Подготовка к ЕГЭ  Книги для «продвинутых» учащихся</vt:lpstr>
      <vt:lpstr>Метод подобия    Задание 18  (репетиция ЕГЭ ФИПИ   2015)</vt:lpstr>
      <vt:lpstr>Решение.</vt:lpstr>
      <vt:lpstr>Презентация PowerPoint</vt:lpstr>
      <vt:lpstr>Презентация PowerPoint</vt:lpstr>
      <vt:lpstr> Метод  площадей  Задача.  Окружность с центром О, вписанная в треугольник АВС, касается стороны ВС в точке Р и пересекает отрезок ВО в точке Т. Отрезки OC и ТP параллельны. а) Доказать: S ΔАВС – равнобедренный. б) Найти площадь треугольника  BPТ, если точка О делит высоту ВН в отношении ВО:ОН=3:1. АС =2а.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Кулабухов Сергей Юрьевич</cp:lastModifiedBy>
  <cp:revision>81</cp:revision>
  <dcterms:created xsi:type="dcterms:W3CDTF">2015-03-29T17:28:47Z</dcterms:created>
  <dcterms:modified xsi:type="dcterms:W3CDTF">2016-02-24T02:52:54Z</dcterms:modified>
</cp:coreProperties>
</file>